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6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68" autoAdjust="0"/>
    <p:restoredTop sz="94660"/>
  </p:normalViewPr>
  <p:slideViewPr>
    <p:cSldViewPr snapToGrid="0">
      <p:cViewPr varScale="1">
        <p:scale>
          <a:sx n="88" d="100"/>
          <a:sy n="88" d="100"/>
        </p:scale>
        <p:origin x="21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1" d="100"/>
          <a:sy n="91" d="100"/>
        </p:scale>
        <p:origin x="4096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3EF60-5CAC-4663-9CA4-C31D9091FFAB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3BD08-FE61-4529-B3BD-5331C97AD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79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0C73897-3176-7120-804D-F281C4C71BC3}"/>
              </a:ext>
            </a:extLst>
          </p:cNvPr>
          <p:cNvSpPr/>
          <p:nvPr userDrawn="1"/>
        </p:nvSpPr>
        <p:spPr>
          <a:xfrm>
            <a:off x="435202" y="377371"/>
            <a:ext cx="11321596" cy="5993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BACKGROUND_IMAGE"/>
          <p:cNvSpPr>
            <a:spLocks noGrp="1"/>
          </p:cNvSpPr>
          <p:nvPr>
            <p:ph type="pic" sz="quarter" idx="10"/>
          </p:nvPr>
        </p:nvSpPr>
        <p:spPr>
          <a:xfrm>
            <a:off x="6908573" y="377371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1" name="AVATAR_IMAGE"/>
          <p:cNvSpPr>
            <a:spLocks noGrp="1"/>
          </p:cNvSpPr>
          <p:nvPr>
            <p:ph type="pic" sz="quarter" idx="11"/>
          </p:nvPr>
        </p:nvSpPr>
        <p:spPr>
          <a:xfrm>
            <a:off x="838200" y="5365257"/>
            <a:ext cx="349805" cy="35500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30" name="HEADER"/>
          <p:cNvSpPr>
            <a:spLocks noGrp="1"/>
          </p:cNvSpPr>
          <p:nvPr>
            <p:ph type="title" hasCustomPrompt="1"/>
          </p:nvPr>
        </p:nvSpPr>
        <p:spPr>
          <a:xfrm>
            <a:off x="838200" y="933826"/>
            <a:ext cx="5105400" cy="148045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{{T_HEADER}}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7" name="TEXT_1"/>
          <p:cNvSpPr>
            <a:spLocks noGrp="1"/>
          </p:cNvSpPr>
          <p:nvPr>
            <p:ph type="body" sz="quarter" idx="14" hasCustomPrompt="1"/>
          </p:nvPr>
        </p:nvSpPr>
        <p:spPr>
          <a:xfrm>
            <a:off x="823493" y="2874100"/>
            <a:ext cx="5551905" cy="15875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{{T_TEXT}}</a:t>
            </a:r>
          </a:p>
          <a:p>
            <a:pPr lvl="0"/>
            <a:endParaRPr lang="ru-RU" dirty="0"/>
          </a:p>
        </p:txBody>
      </p:sp>
      <p:sp>
        <p:nvSpPr>
          <p:cNvPr id="8" name="AUTHOR_NAME"/>
          <p:cNvSpPr>
            <a:spLocks noGrp="1"/>
          </p:cNvSpPr>
          <p:nvPr>
            <p:ph type="body" sz="quarter" idx="15" hasCustomPrompt="1"/>
          </p:nvPr>
        </p:nvSpPr>
        <p:spPr>
          <a:xfrm>
            <a:off x="1341490" y="5402101"/>
            <a:ext cx="5033907" cy="29790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{{I_TEXT_1}}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2267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CKGROUND_IMAGE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16822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HEADER"/>
          <p:cNvSpPr>
            <a:spLocks noGrp="1"/>
          </p:cNvSpPr>
          <p:nvPr>
            <p:ph type="title" hasCustomPrompt="1"/>
          </p:nvPr>
        </p:nvSpPr>
        <p:spPr>
          <a:xfrm>
            <a:off x="613666" y="2820943"/>
            <a:ext cx="5554378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{{S2_HEADER}}</a:t>
            </a:r>
            <a:br>
              <a:rPr lang="en-US" dirty="0"/>
            </a:br>
            <a:endParaRPr lang="ru-RU" dirty="0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613666" y="3806190"/>
            <a:ext cx="3218501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/>
          </a:p>
        </p:txBody>
      </p:sp>
      <p:sp>
        <p:nvSpPr>
          <p:cNvPr id="17" name="TITLE_1"/>
          <p:cNvSpPr>
            <a:spLocks noGrp="1"/>
          </p:cNvSpPr>
          <p:nvPr>
            <p:ph type="body" sz="quarter" idx="11" hasCustomPrompt="1"/>
          </p:nvPr>
        </p:nvSpPr>
        <p:spPr>
          <a:xfrm>
            <a:off x="847575" y="4147788"/>
            <a:ext cx="274030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{{S2_TITLE_1}}</a:t>
            </a:r>
          </a:p>
          <a:p>
            <a:pPr lvl="0"/>
            <a:endParaRPr lang="ru-RU" dirty="0"/>
          </a:p>
        </p:txBody>
      </p:sp>
      <p:sp>
        <p:nvSpPr>
          <p:cNvPr id="18" name="TEXT_1"/>
          <p:cNvSpPr>
            <a:spLocks noGrp="1"/>
          </p:cNvSpPr>
          <p:nvPr>
            <p:ph type="body" sz="quarter" idx="12" hasCustomPrompt="1"/>
          </p:nvPr>
        </p:nvSpPr>
        <p:spPr>
          <a:xfrm>
            <a:off x="847575" y="4554188"/>
            <a:ext cx="2740306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{{S2_TEXT_1}}</a:t>
            </a:r>
          </a:p>
          <a:p>
            <a:pPr lvl="0"/>
            <a:endParaRPr lang="ru-RU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8338961" y="3806190"/>
            <a:ext cx="3218501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/>
          </a:p>
        </p:txBody>
      </p:sp>
      <p:sp>
        <p:nvSpPr>
          <p:cNvPr id="23" name="TITLE_3"/>
          <p:cNvSpPr>
            <a:spLocks noGrp="1"/>
          </p:cNvSpPr>
          <p:nvPr>
            <p:ph type="body" sz="quarter" idx="13" hasCustomPrompt="1"/>
          </p:nvPr>
        </p:nvSpPr>
        <p:spPr>
          <a:xfrm>
            <a:off x="8572870" y="4147788"/>
            <a:ext cx="274030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{{S2_TITLE_3}}</a:t>
            </a:r>
          </a:p>
          <a:p>
            <a:pPr lvl="0"/>
            <a:endParaRPr lang="ru-RU" dirty="0"/>
          </a:p>
        </p:txBody>
      </p:sp>
      <p:sp>
        <p:nvSpPr>
          <p:cNvPr id="24" name="TEXT_3"/>
          <p:cNvSpPr>
            <a:spLocks noGrp="1"/>
          </p:cNvSpPr>
          <p:nvPr>
            <p:ph type="body" sz="quarter" idx="14" hasCustomPrompt="1"/>
          </p:nvPr>
        </p:nvSpPr>
        <p:spPr>
          <a:xfrm>
            <a:off x="8572870" y="4554188"/>
            <a:ext cx="2740306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{{S2_TEXT_3}}</a:t>
            </a:r>
          </a:p>
          <a:p>
            <a:pPr lvl="0"/>
            <a:endParaRPr lang="ru-RU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4476313" y="3806190"/>
            <a:ext cx="3218501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/>
          </a:p>
        </p:txBody>
      </p:sp>
      <p:sp>
        <p:nvSpPr>
          <p:cNvPr id="26" name="TITLE_2"/>
          <p:cNvSpPr>
            <a:spLocks noGrp="1"/>
          </p:cNvSpPr>
          <p:nvPr>
            <p:ph type="body" sz="quarter" idx="15" hasCustomPrompt="1"/>
          </p:nvPr>
        </p:nvSpPr>
        <p:spPr>
          <a:xfrm>
            <a:off x="4710222" y="4147788"/>
            <a:ext cx="274030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{{S2_TITLE_2}}</a:t>
            </a:r>
          </a:p>
          <a:p>
            <a:pPr lvl="0"/>
            <a:endParaRPr lang="ru-RU" dirty="0"/>
          </a:p>
        </p:txBody>
      </p:sp>
      <p:sp>
        <p:nvSpPr>
          <p:cNvPr id="27" name="TEXT_2"/>
          <p:cNvSpPr>
            <a:spLocks noGrp="1"/>
          </p:cNvSpPr>
          <p:nvPr>
            <p:ph type="body" sz="quarter" idx="16" hasCustomPrompt="1"/>
          </p:nvPr>
        </p:nvSpPr>
        <p:spPr>
          <a:xfrm>
            <a:off x="4710222" y="4554188"/>
            <a:ext cx="2740306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{{S2_TEXT_2}}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9257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CKGROUND_IMAGE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154722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HEADER"/>
          <p:cNvSpPr>
            <a:spLocks noGrp="1"/>
          </p:cNvSpPr>
          <p:nvPr>
            <p:ph type="title" hasCustomPrompt="1"/>
          </p:nvPr>
        </p:nvSpPr>
        <p:spPr>
          <a:xfrm>
            <a:off x="613666" y="2168222"/>
            <a:ext cx="5554378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{{C_HEADER}}</a:t>
            </a:r>
            <a:br>
              <a:rPr lang="en-US" dirty="0"/>
            </a:br>
            <a:endParaRPr lang="ru-RU" dirty="0"/>
          </a:p>
        </p:txBody>
      </p:sp>
      <p:grpSp>
        <p:nvGrpSpPr>
          <p:cNvPr id="2" name="Группа 1"/>
          <p:cNvGrpSpPr/>
          <p:nvPr userDrawn="1"/>
        </p:nvGrpSpPr>
        <p:grpSpPr>
          <a:xfrm>
            <a:off x="5333702" y="3182552"/>
            <a:ext cx="1524596" cy="3330773"/>
            <a:chOff x="6552902" y="4442103"/>
            <a:chExt cx="1524596" cy="3330773"/>
          </a:xfrm>
          <a:solidFill>
            <a:srgbClr val="262626"/>
          </a:solidFill>
        </p:grpSpPr>
        <p:sp>
          <p:nvSpPr>
            <p:cNvPr id="34" name="Shape 1"/>
            <p:cNvSpPr/>
            <p:nvPr userDrawn="1"/>
          </p:nvSpPr>
          <p:spPr>
            <a:xfrm>
              <a:off x="7303770" y="4442103"/>
              <a:ext cx="22860" cy="3330773"/>
            </a:xfrm>
            <a:prstGeom prst="roundRect">
              <a:avLst>
                <a:gd name="adj" fmla="val 124898"/>
              </a:avLst>
            </a:prstGeom>
            <a:grpFill/>
            <a:ln/>
          </p:spPr>
        </p:sp>
        <p:sp>
          <p:nvSpPr>
            <p:cNvPr id="35" name="Shape 2"/>
            <p:cNvSpPr/>
            <p:nvPr userDrawn="1"/>
          </p:nvSpPr>
          <p:spPr>
            <a:xfrm>
              <a:off x="6552902" y="4794528"/>
              <a:ext cx="571024" cy="22860"/>
            </a:xfrm>
            <a:prstGeom prst="roundRect">
              <a:avLst>
                <a:gd name="adj" fmla="val 124898"/>
              </a:avLst>
            </a:prstGeom>
            <a:grpFill/>
            <a:ln/>
          </p:spPr>
        </p:sp>
        <p:sp>
          <p:nvSpPr>
            <p:cNvPr id="36" name="Shape 3"/>
            <p:cNvSpPr/>
            <p:nvPr userDrawn="1"/>
          </p:nvSpPr>
          <p:spPr>
            <a:xfrm>
              <a:off x="7101066" y="4591883"/>
              <a:ext cx="428268" cy="428268"/>
            </a:xfrm>
            <a:prstGeom prst="roundRect">
              <a:avLst>
                <a:gd name="adj" fmla="val 6667"/>
              </a:avLst>
            </a:prstGeom>
            <a:solidFill>
              <a:srgbClr val="0D0D0D"/>
            </a:solidFill>
            <a:ln w="12700">
              <a:solidFill>
                <a:srgbClr val="262626"/>
              </a:solidFill>
            </a:ln>
          </p:spPr>
        </p:sp>
        <p:sp>
          <p:nvSpPr>
            <p:cNvPr id="37" name="Shape 7"/>
            <p:cNvSpPr/>
            <p:nvPr userDrawn="1"/>
          </p:nvSpPr>
          <p:spPr>
            <a:xfrm>
              <a:off x="7506474" y="5746075"/>
              <a:ext cx="571024" cy="22860"/>
            </a:xfrm>
            <a:prstGeom prst="roundRect">
              <a:avLst>
                <a:gd name="adj" fmla="val 124898"/>
              </a:avLst>
            </a:prstGeom>
            <a:grpFill/>
            <a:ln/>
          </p:spPr>
        </p:sp>
        <p:sp>
          <p:nvSpPr>
            <p:cNvPr id="38" name="Shape 8"/>
            <p:cNvSpPr/>
            <p:nvPr userDrawn="1"/>
          </p:nvSpPr>
          <p:spPr>
            <a:xfrm>
              <a:off x="7101066" y="5543431"/>
              <a:ext cx="428268" cy="428268"/>
            </a:xfrm>
            <a:prstGeom prst="roundRect">
              <a:avLst>
                <a:gd name="adj" fmla="val 6667"/>
              </a:avLst>
            </a:prstGeom>
            <a:solidFill>
              <a:srgbClr val="0D0D0D"/>
            </a:solidFill>
            <a:ln w="12700">
              <a:solidFill>
                <a:srgbClr val="262626"/>
              </a:solidFill>
            </a:ln>
          </p:spPr>
        </p:sp>
        <p:sp>
          <p:nvSpPr>
            <p:cNvPr id="39" name="Shape 12"/>
            <p:cNvSpPr/>
            <p:nvPr userDrawn="1"/>
          </p:nvSpPr>
          <p:spPr>
            <a:xfrm>
              <a:off x="6552902" y="6602492"/>
              <a:ext cx="571024" cy="22860"/>
            </a:xfrm>
            <a:prstGeom prst="roundRect">
              <a:avLst>
                <a:gd name="adj" fmla="val 124898"/>
              </a:avLst>
            </a:prstGeom>
            <a:grpFill/>
            <a:ln/>
          </p:spPr>
        </p:sp>
        <p:sp>
          <p:nvSpPr>
            <p:cNvPr id="40" name="Shape 13"/>
            <p:cNvSpPr/>
            <p:nvPr userDrawn="1"/>
          </p:nvSpPr>
          <p:spPr>
            <a:xfrm>
              <a:off x="7101066" y="6399848"/>
              <a:ext cx="428268" cy="428268"/>
            </a:xfrm>
            <a:prstGeom prst="roundRect">
              <a:avLst>
                <a:gd name="adj" fmla="val 6667"/>
              </a:avLst>
            </a:prstGeom>
            <a:solidFill>
              <a:srgbClr val="0D0D0D"/>
            </a:solidFill>
            <a:ln w="12700">
              <a:solidFill>
                <a:srgbClr val="262626"/>
              </a:solidFill>
            </a:ln>
          </p:spPr>
        </p:sp>
        <p:sp>
          <p:nvSpPr>
            <p:cNvPr id="41" name="TextBox 40"/>
            <p:cNvSpPr txBox="1"/>
            <p:nvPr userDrawn="1"/>
          </p:nvSpPr>
          <p:spPr>
            <a:xfrm>
              <a:off x="7158747" y="4621292"/>
              <a:ext cx="312906" cy="369332"/>
            </a:xfrm>
            <a:prstGeom prst="rect">
              <a:avLst/>
            </a:prstGeom>
            <a:solidFill>
              <a:srgbClr val="0D0D0D"/>
            </a:solidFill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ln>
                    <a:solidFill>
                      <a:srgbClr val="262626"/>
                    </a:solidFill>
                  </a:ln>
                  <a:solidFill>
                    <a:schemeClr val="bg1"/>
                  </a:solidFill>
                  <a:latin typeface="Iner"/>
                </a:rPr>
                <a:t>1</a:t>
              </a:r>
            </a:p>
          </p:txBody>
        </p:sp>
        <p:sp>
          <p:nvSpPr>
            <p:cNvPr id="42" name="TextBox 41"/>
            <p:cNvSpPr txBox="1"/>
            <p:nvPr userDrawn="1"/>
          </p:nvSpPr>
          <p:spPr>
            <a:xfrm>
              <a:off x="7158747" y="5572839"/>
              <a:ext cx="312906" cy="369332"/>
            </a:xfrm>
            <a:prstGeom prst="rect">
              <a:avLst/>
            </a:prstGeom>
            <a:solidFill>
              <a:srgbClr val="0D0D0D"/>
            </a:solidFill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ln>
                    <a:solidFill>
                      <a:srgbClr val="262626"/>
                    </a:solidFill>
                  </a:ln>
                  <a:solidFill>
                    <a:schemeClr val="bg1"/>
                  </a:solidFill>
                  <a:latin typeface="Iner"/>
                </a:rPr>
                <a:t>2</a:t>
              </a:r>
            </a:p>
          </p:txBody>
        </p:sp>
        <p:sp>
          <p:nvSpPr>
            <p:cNvPr id="43" name="TextBox 42"/>
            <p:cNvSpPr txBox="1"/>
            <p:nvPr userDrawn="1"/>
          </p:nvSpPr>
          <p:spPr>
            <a:xfrm>
              <a:off x="7154694" y="6429256"/>
              <a:ext cx="312906" cy="369332"/>
            </a:xfrm>
            <a:prstGeom prst="rect">
              <a:avLst/>
            </a:prstGeom>
            <a:solidFill>
              <a:srgbClr val="0D0D0D"/>
            </a:solidFill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ln>
                    <a:solidFill>
                      <a:srgbClr val="262626"/>
                    </a:solidFill>
                  </a:ln>
                  <a:solidFill>
                    <a:schemeClr val="bg1"/>
                  </a:solidFill>
                  <a:latin typeface="Iner"/>
                </a:rPr>
                <a:t>3</a:t>
              </a:r>
            </a:p>
          </p:txBody>
        </p:sp>
      </p:grpSp>
      <p:sp>
        <p:nvSpPr>
          <p:cNvPr id="44" name="TITLE_2"/>
          <p:cNvSpPr>
            <a:spLocks noGrp="1"/>
          </p:cNvSpPr>
          <p:nvPr>
            <p:ph type="body" sz="quarter" idx="14" hasCustomPrompt="1"/>
          </p:nvPr>
        </p:nvSpPr>
        <p:spPr>
          <a:xfrm>
            <a:off x="7070305" y="4131464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{{C_TITLE_2}}</a:t>
            </a:r>
          </a:p>
          <a:p>
            <a:pPr lvl="0"/>
            <a:endParaRPr lang="ru-RU" dirty="0"/>
          </a:p>
        </p:txBody>
      </p:sp>
      <p:sp>
        <p:nvSpPr>
          <p:cNvPr id="45" name="TEXT_2"/>
          <p:cNvSpPr>
            <a:spLocks noGrp="1"/>
          </p:cNvSpPr>
          <p:nvPr>
            <p:ph type="body" sz="quarter" idx="15" hasCustomPrompt="1"/>
          </p:nvPr>
        </p:nvSpPr>
        <p:spPr>
          <a:xfrm>
            <a:off x="7070305" y="4537865"/>
            <a:ext cx="4054895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{{C_TEXT_2}}</a:t>
            </a:r>
          </a:p>
        </p:txBody>
      </p:sp>
      <p:sp>
        <p:nvSpPr>
          <p:cNvPr id="46" name="TITLE_1"/>
          <p:cNvSpPr>
            <a:spLocks noGrp="1"/>
          </p:cNvSpPr>
          <p:nvPr>
            <p:ph type="body" sz="quarter" idx="16" hasCustomPrompt="1"/>
          </p:nvPr>
        </p:nvSpPr>
        <p:spPr>
          <a:xfrm>
            <a:off x="2466330" y="3185972"/>
            <a:ext cx="2688836" cy="30483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{{C_TITLE_1}}</a:t>
            </a:r>
          </a:p>
          <a:p>
            <a:pPr lvl="0"/>
            <a:endParaRPr lang="ru-RU" dirty="0"/>
          </a:p>
        </p:txBody>
      </p:sp>
      <p:sp>
        <p:nvSpPr>
          <p:cNvPr id="47" name="TEXT_1"/>
          <p:cNvSpPr>
            <a:spLocks noGrp="1"/>
          </p:cNvSpPr>
          <p:nvPr>
            <p:ph type="body" sz="quarter" idx="17" hasCustomPrompt="1"/>
          </p:nvPr>
        </p:nvSpPr>
        <p:spPr>
          <a:xfrm>
            <a:off x="1100271" y="3592373"/>
            <a:ext cx="4054895" cy="3683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{{C_TEXT_1}}</a:t>
            </a:r>
          </a:p>
        </p:txBody>
      </p:sp>
      <p:sp>
        <p:nvSpPr>
          <p:cNvPr id="48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2466330" y="4987881"/>
            <a:ext cx="2688836" cy="30483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{{C_TITLE_3}}</a:t>
            </a:r>
          </a:p>
          <a:p>
            <a:pPr lvl="0"/>
            <a:endParaRPr lang="ru-RU" dirty="0"/>
          </a:p>
        </p:txBody>
      </p:sp>
      <p:sp>
        <p:nvSpPr>
          <p:cNvPr id="49" name="TEXT_3"/>
          <p:cNvSpPr>
            <a:spLocks noGrp="1"/>
          </p:cNvSpPr>
          <p:nvPr>
            <p:ph type="body" sz="quarter" idx="19" hasCustomPrompt="1"/>
          </p:nvPr>
        </p:nvSpPr>
        <p:spPr>
          <a:xfrm>
            <a:off x="1100271" y="5394282"/>
            <a:ext cx="4054895" cy="3683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{{C_TEXT_3}}</a:t>
            </a:r>
          </a:p>
        </p:txBody>
      </p:sp>
    </p:spTree>
    <p:extLst>
      <p:ext uri="{BB962C8B-B14F-4D97-AF65-F5344CB8AC3E}">
        <p14:creationId xmlns:p14="http://schemas.microsoft.com/office/powerpoint/2010/main" val="2930086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1204FD5-EBE6-30A6-4EAC-35D6A8A90E61}"/>
              </a:ext>
            </a:extLst>
          </p:cNvPr>
          <p:cNvSpPr/>
          <p:nvPr userDrawn="1"/>
        </p:nvSpPr>
        <p:spPr>
          <a:xfrm>
            <a:off x="435202" y="377370"/>
            <a:ext cx="11321596" cy="599462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BACKGROUND_IMAGE"/>
          <p:cNvSpPr>
            <a:spLocks noGrp="1"/>
          </p:cNvSpPr>
          <p:nvPr>
            <p:ph type="pic" sz="quarter" idx="10"/>
          </p:nvPr>
        </p:nvSpPr>
        <p:spPr>
          <a:xfrm>
            <a:off x="449716" y="391886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9" name="HEADER"/>
          <p:cNvSpPr>
            <a:spLocks noGrp="1"/>
          </p:cNvSpPr>
          <p:nvPr>
            <p:ph type="title" hasCustomPrompt="1"/>
          </p:nvPr>
        </p:nvSpPr>
        <p:spPr>
          <a:xfrm>
            <a:off x="5896866" y="1473169"/>
            <a:ext cx="5659632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{{I_HEADER}}</a:t>
            </a:r>
            <a:br>
              <a:rPr lang="en-US" dirty="0"/>
            </a:br>
            <a:endParaRPr lang="ru-RU" dirty="0"/>
          </a:p>
        </p:txBody>
      </p:sp>
      <p:sp>
        <p:nvSpPr>
          <p:cNvPr id="21" name="TEXT_1"/>
          <p:cNvSpPr>
            <a:spLocks noGrp="1"/>
          </p:cNvSpPr>
          <p:nvPr>
            <p:ph type="body" sz="quarter" idx="11" hasCustomPrompt="1"/>
          </p:nvPr>
        </p:nvSpPr>
        <p:spPr>
          <a:xfrm>
            <a:off x="5896866" y="2362168"/>
            <a:ext cx="2637534" cy="3225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{{I_TEXT_1}}</a:t>
            </a:r>
          </a:p>
          <a:p>
            <a:pPr lvl="0"/>
            <a:endParaRPr lang="ru-RU" dirty="0"/>
          </a:p>
        </p:txBody>
      </p:sp>
      <p:sp>
        <p:nvSpPr>
          <p:cNvPr id="23" name="TEXT_2"/>
          <p:cNvSpPr>
            <a:spLocks noGrp="1"/>
          </p:cNvSpPr>
          <p:nvPr>
            <p:ph type="body" sz="quarter" idx="12" hasCustomPrompt="1"/>
          </p:nvPr>
        </p:nvSpPr>
        <p:spPr>
          <a:xfrm>
            <a:off x="8918964" y="2362168"/>
            <a:ext cx="2637534" cy="3225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{{I_TEXT_1}}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925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2FE4DC-E002-2993-16DA-3063A0399BD5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613666" y="1703070"/>
            <a:ext cx="2819400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/>
          </a:p>
        </p:txBody>
      </p:sp>
      <p:sp>
        <p:nvSpPr>
          <p:cNvPr id="6" name="BACKGROUND_IMAGE"/>
          <p:cNvSpPr>
            <a:spLocks noGrp="1"/>
          </p:cNvSpPr>
          <p:nvPr>
            <p:ph type="pic" sz="quarter" idx="10"/>
          </p:nvPr>
        </p:nvSpPr>
        <p:spPr>
          <a:xfrm>
            <a:off x="6908573" y="377371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HEADER"/>
          <p:cNvSpPr>
            <a:spLocks noGrp="1"/>
          </p:cNvSpPr>
          <p:nvPr>
            <p:ph type="title" hasCustomPrompt="1"/>
          </p:nvPr>
        </p:nvSpPr>
        <p:spPr>
          <a:xfrm>
            <a:off x="613666" y="749269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{{S1_HEADER}}</a:t>
            </a:r>
            <a:br>
              <a:rPr lang="en-US" dirty="0"/>
            </a:br>
            <a:endParaRPr lang="ru-RU" dirty="0"/>
          </a:p>
        </p:txBody>
      </p:sp>
      <p:sp>
        <p:nvSpPr>
          <p:cNvPr id="8" name="TITLE_1"/>
          <p:cNvSpPr>
            <a:spLocks noGrp="1"/>
          </p:cNvSpPr>
          <p:nvPr>
            <p:ph type="body" sz="quarter" idx="11" hasCustomPrompt="1"/>
          </p:nvPr>
        </p:nvSpPr>
        <p:spPr>
          <a:xfrm>
            <a:off x="905766" y="2044668"/>
            <a:ext cx="213337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{{S1_TITLE_1}}</a:t>
            </a:r>
          </a:p>
          <a:p>
            <a:pPr lvl="0"/>
            <a:endParaRPr lang="ru-RU" dirty="0"/>
          </a:p>
        </p:txBody>
      </p:sp>
      <p:sp>
        <p:nvSpPr>
          <p:cNvPr id="9" name="TEXT_1"/>
          <p:cNvSpPr>
            <a:spLocks noGrp="1"/>
          </p:cNvSpPr>
          <p:nvPr>
            <p:ph type="body" sz="quarter" idx="12" hasCustomPrompt="1"/>
          </p:nvPr>
        </p:nvSpPr>
        <p:spPr>
          <a:xfrm>
            <a:off x="905766" y="2451068"/>
            <a:ext cx="2133373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{{S1_TEXT_1}}</a:t>
            </a:r>
          </a:p>
          <a:p>
            <a:pPr lvl="0"/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3771536" y="1703070"/>
            <a:ext cx="2819400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ITLE_2"/>
          <p:cNvSpPr>
            <a:spLocks noGrp="1"/>
          </p:cNvSpPr>
          <p:nvPr>
            <p:ph type="body" sz="quarter" idx="13" hasCustomPrompt="1"/>
          </p:nvPr>
        </p:nvSpPr>
        <p:spPr>
          <a:xfrm>
            <a:off x="4063636" y="2044668"/>
            <a:ext cx="213337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{{S1_TITLE_2}}</a:t>
            </a:r>
          </a:p>
          <a:p>
            <a:pPr lvl="0"/>
            <a:endParaRPr lang="ru-RU" dirty="0"/>
          </a:p>
        </p:txBody>
      </p:sp>
      <p:sp>
        <p:nvSpPr>
          <p:cNvPr id="15" name="TEXT_2"/>
          <p:cNvSpPr>
            <a:spLocks noGrp="1"/>
          </p:cNvSpPr>
          <p:nvPr>
            <p:ph type="body" sz="quarter" idx="14" hasCustomPrompt="1"/>
          </p:nvPr>
        </p:nvSpPr>
        <p:spPr>
          <a:xfrm>
            <a:off x="4063636" y="2451068"/>
            <a:ext cx="2133373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{{S1_TEXT_2}}</a:t>
            </a:r>
          </a:p>
          <a:p>
            <a:pPr lvl="0"/>
            <a:endParaRPr lang="ru-RU" dirty="0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613666" y="4456398"/>
            <a:ext cx="5977270" cy="1672486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ITLE_3"/>
          <p:cNvSpPr>
            <a:spLocks noGrp="1"/>
          </p:cNvSpPr>
          <p:nvPr>
            <p:ph type="body" sz="quarter" idx="15" hasCustomPrompt="1"/>
          </p:nvPr>
        </p:nvSpPr>
        <p:spPr>
          <a:xfrm>
            <a:off x="905766" y="4763770"/>
            <a:ext cx="213337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{{S1_TITLE_3}}</a:t>
            </a:r>
          </a:p>
          <a:p>
            <a:pPr lvl="0"/>
            <a:endParaRPr lang="ru-RU" dirty="0"/>
          </a:p>
        </p:txBody>
      </p:sp>
      <p:sp>
        <p:nvSpPr>
          <p:cNvPr id="18" name="TEXT_3"/>
          <p:cNvSpPr>
            <a:spLocks noGrp="1"/>
          </p:cNvSpPr>
          <p:nvPr>
            <p:ph type="body" sz="quarter" idx="16" hasCustomPrompt="1"/>
          </p:nvPr>
        </p:nvSpPr>
        <p:spPr>
          <a:xfrm>
            <a:off x="905766" y="5170170"/>
            <a:ext cx="5291243" cy="5816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{{S1_TEXT_3}}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064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E92940-9325-19E4-8B58-A9BB570EEB60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BACKGROUND_IMAGE"/>
          <p:cNvSpPr>
            <a:spLocks noGrp="1"/>
          </p:cNvSpPr>
          <p:nvPr>
            <p:ph type="pic" sz="quarter" idx="10"/>
          </p:nvPr>
        </p:nvSpPr>
        <p:spPr>
          <a:xfrm>
            <a:off x="449716" y="391886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ICON_1"/>
          <p:cNvSpPr>
            <a:spLocks noGrp="1"/>
          </p:cNvSpPr>
          <p:nvPr>
            <p:ph type="pic" sz="quarter" idx="11"/>
          </p:nvPr>
        </p:nvSpPr>
        <p:spPr>
          <a:xfrm>
            <a:off x="5744466" y="1541976"/>
            <a:ext cx="821434" cy="83364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5" name="HEADER"/>
          <p:cNvSpPr>
            <a:spLocks noGrp="1"/>
          </p:cNvSpPr>
          <p:nvPr>
            <p:ph type="title" hasCustomPrompt="1"/>
          </p:nvPr>
        </p:nvSpPr>
        <p:spPr>
          <a:xfrm>
            <a:off x="5744466" y="487429"/>
            <a:ext cx="5659632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{{BL1_HEADER}}</a:t>
            </a:r>
            <a:br>
              <a:rPr lang="en-US" dirty="0"/>
            </a:br>
            <a:endParaRPr lang="ru-RU" dirty="0"/>
          </a:p>
        </p:txBody>
      </p:sp>
      <p:sp>
        <p:nvSpPr>
          <p:cNvPr id="6" name="TITLE_1"/>
          <p:cNvSpPr>
            <a:spLocks noGrp="1"/>
          </p:cNvSpPr>
          <p:nvPr>
            <p:ph type="body" sz="quarter" idx="12" hasCustomPrompt="1"/>
          </p:nvPr>
        </p:nvSpPr>
        <p:spPr>
          <a:xfrm>
            <a:off x="5744466" y="25973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{{BL1_TITLE_1}}</a:t>
            </a:r>
          </a:p>
          <a:p>
            <a:pPr lvl="0"/>
            <a:endParaRPr lang="ru-RU" dirty="0"/>
          </a:p>
        </p:txBody>
      </p:sp>
      <p:sp>
        <p:nvSpPr>
          <p:cNvPr id="7" name="TEXT_1"/>
          <p:cNvSpPr>
            <a:spLocks noGrp="1"/>
          </p:cNvSpPr>
          <p:nvPr>
            <p:ph type="body" sz="quarter" idx="13" hasCustomPrompt="1"/>
          </p:nvPr>
        </p:nvSpPr>
        <p:spPr>
          <a:xfrm>
            <a:off x="5744466" y="3003762"/>
            <a:ext cx="2688836" cy="6892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{{BL1_TEXT_1}}</a:t>
            </a:r>
          </a:p>
          <a:p>
            <a:pPr lvl="0"/>
            <a:endParaRPr lang="ru-RU" dirty="0"/>
          </a:p>
        </p:txBody>
      </p:sp>
      <p:sp>
        <p:nvSpPr>
          <p:cNvPr id="20" name="ICON_2"/>
          <p:cNvSpPr>
            <a:spLocks noGrp="1"/>
          </p:cNvSpPr>
          <p:nvPr>
            <p:ph type="pic" sz="quarter" idx="14"/>
          </p:nvPr>
        </p:nvSpPr>
        <p:spPr>
          <a:xfrm>
            <a:off x="8715262" y="1541976"/>
            <a:ext cx="821434" cy="83364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21" name="TITLE_2"/>
          <p:cNvSpPr>
            <a:spLocks noGrp="1"/>
          </p:cNvSpPr>
          <p:nvPr>
            <p:ph type="body" sz="quarter" idx="15" hasCustomPrompt="1"/>
          </p:nvPr>
        </p:nvSpPr>
        <p:spPr>
          <a:xfrm>
            <a:off x="8715262" y="25973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{{BL1_TITLE_2}}</a:t>
            </a:r>
          </a:p>
          <a:p>
            <a:pPr lvl="0"/>
            <a:endParaRPr lang="ru-RU" dirty="0"/>
          </a:p>
        </p:txBody>
      </p:sp>
      <p:sp>
        <p:nvSpPr>
          <p:cNvPr id="23" name="ICON_3"/>
          <p:cNvSpPr>
            <a:spLocks noGrp="1"/>
          </p:cNvSpPr>
          <p:nvPr>
            <p:ph type="pic" sz="quarter" idx="17"/>
          </p:nvPr>
        </p:nvSpPr>
        <p:spPr>
          <a:xfrm>
            <a:off x="5744466" y="4081276"/>
            <a:ext cx="821434" cy="83364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24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5744466" y="51366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{{BL1_TITLE_3}}</a:t>
            </a:r>
          </a:p>
          <a:p>
            <a:pPr lvl="0"/>
            <a:endParaRPr lang="ru-RU" dirty="0"/>
          </a:p>
        </p:txBody>
      </p:sp>
      <p:sp>
        <p:nvSpPr>
          <p:cNvPr id="26" name="ICON_4"/>
          <p:cNvSpPr>
            <a:spLocks noGrp="1"/>
          </p:cNvSpPr>
          <p:nvPr>
            <p:ph type="pic" sz="quarter" idx="20" hasCustomPrompt="1"/>
          </p:nvPr>
        </p:nvSpPr>
        <p:spPr>
          <a:xfrm>
            <a:off x="8715262" y="4081276"/>
            <a:ext cx="821434" cy="83364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r>
              <a:rPr lang="en-GB" dirty="0"/>
              <a:t>BL1_TEXT_3</a:t>
            </a:r>
            <a:endParaRPr lang="ru-RU" dirty="0"/>
          </a:p>
        </p:txBody>
      </p:sp>
      <p:sp>
        <p:nvSpPr>
          <p:cNvPr id="27" name="TITLE_4"/>
          <p:cNvSpPr>
            <a:spLocks noGrp="1"/>
          </p:cNvSpPr>
          <p:nvPr>
            <p:ph type="body" sz="quarter" idx="21" hasCustomPrompt="1"/>
          </p:nvPr>
        </p:nvSpPr>
        <p:spPr>
          <a:xfrm>
            <a:off x="8715262" y="51366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{{BL1_TITLE_4}}</a:t>
            </a:r>
          </a:p>
          <a:p>
            <a:pPr lvl="0"/>
            <a:endParaRPr lang="ru-RU" dirty="0"/>
          </a:p>
        </p:txBody>
      </p:sp>
      <p:sp>
        <p:nvSpPr>
          <p:cNvPr id="29" name="TEXT_2"/>
          <p:cNvSpPr>
            <a:spLocks noGrp="1"/>
          </p:cNvSpPr>
          <p:nvPr>
            <p:ph type="body" sz="quarter" idx="22" hasCustomPrompt="1"/>
          </p:nvPr>
        </p:nvSpPr>
        <p:spPr>
          <a:xfrm>
            <a:off x="8715262" y="3037323"/>
            <a:ext cx="2688836" cy="6892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{{BL1_TEXT_</a:t>
            </a:r>
            <a:r>
              <a:rPr lang="ru-RU" dirty="0"/>
              <a:t>2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30" name="TEXT_4"/>
          <p:cNvSpPr>
            <a:spLocks noGrp="1"/>
          </p:cNvSpPr>
          <p:nvPr>
            <p:ph type="body" sz="quarter" idx="23" hasCustomPrompt="1"/>
          </p:nvPr>
        </p:nvSpPr>
        <p:spPr>
          <a:xfrm>
            <a:off x="8715262" y="5550537"/>
            <a:ext cx="2688836" cy="6892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{{BL1_TEXT_</a:t>
            </a:r>
            <a:r>
              <a:rPr lang="ru-RU" dirty="0"/>
              <a:t>4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31" name="TEXT_3"/>
          <p:cNvSpPr>
            <a:spLocks noGrp="1"/>
          </p:cNvSpPr>
          <p:nvPr>
            <p:ph type="body" sz="quarter" idx="24" hasCustomPrompt="1"/>
          </p:nvPr>
        </p:nvSpPr>
        <p:spPr>
          <a:xfrm>
            <a:off x="5744466" y="5550537"/>
            <a:ext cx="2688836" cy="6892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{{BL1_TEXT_</a:t>
            </a:r>
            <a:r>
              <a:rPr lang="ru-RU" dirty="0"/>
              <a:t>3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532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_IMAGE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16822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HEADER"/>
          <p:cNvSpPr>
            <a:spLocks noGrp="1"/>
          </p:cNvSpPr>
          <p:nvPr>
            <p:ph type="title" hasCustomPrompt="1"/>
          </p:nvPr>
        </p:nvSpPr>
        <p:spPr>
          <a:xfrm>
            <a:off x="613666" y="2628869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{{BL2_HEADER}}</a:t>
            </a:r>
            <a:br>
              <a:rPr lang="en-US" dirty="0"/>
            </a:br>
            <a:endParaRPr lang="ru-RU" dirty="0"/>
          </a:p>
        </p:txBody>
      </p:sp>
      <p:sp>
        <p:nvSpPr>
          <p:cNvPr id="5" name="Овал 4"/>
          <p:cNvSpPr/>
          <p:nvPr userDrawn="1"/>
        </p:nvSpPr>
        <p:spPr>
          <a:xfrm>
            <a:off x="613666" y="3534047"/>
            <a:ext cx="656334" cy="653384"/>
          </a:xfrm>
          <a:prstGeom prst="ellipse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ICON_1"/>
          <p:cNvSpPr>
            <a:spLocks noGrp="1"/>
          </p:cNvSpPr>
          <p:nvPr>
            <p:ph type="pic" sz="quarter" idx="11"/>
          </p:nvPr>
        </p:nvSpPr>
        <p:spPr>
          <a:xfrm>
            <a:off x="729626" y="3645377"/>
            <a:ext cx="424414" cy="430723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7" name="TITLE_1"/>
          <p:cNvSpPr>
            <a:spLocks noGrp="1"/>
          </p:cNvSpPr>
          <p:nvPr>
            <p:ph type="body" sz="quarter" idx="12" hasCustomPrompt="1"/>
          </p:nvPr>
        </p:nvSpPr>
        <p:spPr>
          <a:xfrm>
            <a:off x="1471685" y="3454338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{{BL2_TITLE_1}}</a:t>
            </a:r>
          </a:p>
          <a:p>
            <a:pPr lvl="0"/>
            <a:endParaRPr lang="ru-RU" dirty="0"/>
          </a:p>
        </p:txBody>
      </p:sp>
      <p:sp>
        <p:nvSpPr>
          <p:cNvPr id="8" name="TEXT_1"/>
          <p:cNvSpPr>
            <a:spLocks noGrp="1"/>
          </p:cNvSpPr>
          <p:nvPr>
            <p:ph type="body" sz="quarter" idx="13" hasCustomPrompt="1"/>
          </p:nvPr>
        </p:nvSpPr>
        <p:spPr>
          <a:xfrm>
            <a:off x="1471685" y="3860739"/>
            <a:ext cx="9840840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{{BL2_TEXT_1}}</a:t>
            </a:r>
          </a:p>
        </p:txBody>
      </p:sp>
      <p:sp>
        <p:nvSpPr>
          <p:cNvPr id="9" name="Овал 8"/>
          <p:cNvSpPr/>
          <p:nvPr userDrawn="1"/>
        </p:nvSpPr>
        <p:spPr>
          <a:xfrm>
            <a:off x="613666" y="4575371"/>
            <a:ext cx="656334" cy="653384"/>
          </a:xfrm>
          <a:prstGeom prst="ellipse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ICON_2"/>
          <p:cNvSpPr>
            <a:spLocks noGrp="1"/>
          </p:cNvSpPr>
          <p:nvPr>
            <p:ph type="pic" sz="quarter" idx="14"/>
          </p:nvPr>
        </p:nvSpPr>
        <p:spPr>
          <a:xfrm>
            <a:off x="729626" y="4686701"/>
            <a:ext cx="424414" cy="430723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11" name="TITLE_2"/>
          <p:cNvSpPr>
            <a:spLocks noGrp="1"/>
          </p:cNvSpPr>
          <p:nvPr>
            <p:ph type="body" sz="quarter" idx="15" hasCustomPrompt="1"/>
          </p:nvPr>
        </p:nvSpPr>
        <p:spPr>
          <a:xfrm>
            <a:off x="1471685" y="44956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{{BL2_TITLE_</a:t>
            </a:r>
            <a:r>
              <a:rPr lang="ru-RU" dirty="0"/>
              <a:t>2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12" name="TEXT_2"/>
          <p:cNvSpPr>
            <a:spLocks noGrp="1"/>
          </p:cNvSpPr>
          <p:nvPr>
            <p:ph type="body" sz="quarter" idx="16" hasCustomPrompt="1"/>
          </p:nvPr>
        </p:nvSpPr>
        <p:spPr>
          <a:xfrm>
            <a:off x="1471685" y="4902063"/>
            <a:ext cx="9840840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{{BL2_TEXT_</a:t>
            </a:r>
            <a:r>
              <a:rPr lang="ru-RU" dirty="0"/>
              <a:t>2</a:t>
            </a:r>
            <a:r>
              <a:rPr lang="en-US" dirty="0"/>
              <a:t>}}</a:t>
            </a:r>
          </a:p>
        </p:txBody>
      </p:sp>
      <p:sp>
        <p:nvSpPr>
          <p:cNvPr id="13" name="Овал 12"/>
          <p:cNvSpPr/>
          <p:nvPr userDrawn="1"/>
        </p:nvSpPr>
        <p:spPr>
          <a:xfrm>
            <a:off x="613666" y="5604103"/>
            <a:ext cx="656334" cy="653384"/>
          </a:xfrm>
          <a:prstGeom prst="ellipse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ICON_3"/>
          <p:cNvSpPr>
            <a:spLocks noGrp="1"/>
          </p:cNvSpPr>
          <p:nvPr>
            <p:ph type="pic" sz="quarter" idx="17"/>
          </p:nvPr>
        </p:nvSpPr>
        <p:spPr>
          <a:xfrm>
            <a:off x="729626" y="5715433"/>
            <a:ext cx="424414" cy="430723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15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1471685" y="5524394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{{BL2_TITLE_</a:t>
            </a:r>
            <a:r>
              <a:rPr lang="ru-RU" dirty="0"/>
              <a:t>3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16" name="TEXT_3"/>
          <p:cNvSpPr>
            <a:spLocks noGrp="1"/>
          </p:cNvSpPr>
          <p:nvPr>
            <p:ph type="body" sz="quarter" idx="19" hasCustomPrompt="1"/>
          </p:nvPr>
        </p:nvSpPr>
        <p:spPr>
          <a:xfrm>
            <a:off x="1471685" y="5930795"/>
            <a:ext cx="9840840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{{BL2_TEXT_</a:t>
            </a:r>
            <a:r>
              <a:rPr lang="ru-RU" dirty="0"/>
              <a:t>3</a:t>
            </a:r>
            <a:r>
              <a:rPr lang="en-US" dirty="0"/>
              <a:t>}}</a:t>
            </a:r>
          </a:p>
        </p:txBody>
      </p:sp>
    </p:spTree>
    <p:extLst>
      <p:ext uri="{BB962C8B-B14F-4D97-AF65-F5344CB8AC3E}">
        <p14:creationId xmlns:p14="http://schemas.microsoft.com/office/powerpoint/2010/main" val="258843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27F9F48-04A9-0C57-B525-5D5A855051A9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рапеция 9"/>
          <p:cNvSpPr/>
          <p:nvPr userDrawn="1"/>
        </p:nvSpPr>
        <p:spPr>
          <a:xfrm>
            <a:off x="2665048" y="2407064"/>
            <a:ext cx="1104234" cy="843215"/>
          </a:xfrm>
          <a:prstGeom prst="trapezoid">
            <a:avLst>
              <a:gd name="adj" fmla="val 7500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Трапеция 7"/>
          <p:cNvSpPr/>
          <p:nvPr userDrawn="1"/>
        </p:nvSpPr>
        <p:spPr>
          <a:xfrm>
            <a:off x="1801021" y="3353112"/>
            <a:ext cx="2832287" cy="1045739"/>
          </a:xfrm>
          <a:prstGeom prst="trapezoid">
            <a:avLst>
              <a:gd name="adj" fmla="val 7500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Трапеция 5"/>
          <p:cNvSpPr/>
          <p:nvPr userDrawn="1"/>
        </p:nvSpPr>
        <p:spPr>
          <a:xfrm>
            <a:off x="849471" y="4501684"/>
            <a:ext cx="4735389" cy="1205345"/>
          </a:xfrm>
          <a:prstGeom prst="trapezoid">
            <a:avLst>
              <a:gd name="adj" fmla="val 7500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TITLE_1"/>
          <p:cNvSpPr>
            <a:spLocks noGrp="1"/>
          </p:cNvSpPr>
          <p:nvPr>
            <p:ph type="body" sz="quarter" idx="12" hasCustomPrompt="1"/>
          </p:nvPr>
        </p:nvSpPr>
        <p:spPr>
          <a:xfrm>
            <a:off x="4134951" y="2348854"/>
            <a:ext cx="397082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{{HL1_TITLE_1}}</a:t>
            </a:r>
          </a:p>
          <a:p>
            <a:pPr lvl="0"/>
            <a:endParaRPr lang="ru-RU" dirty="0"/>
          </a:p>
        </p:txBody>
      </p:sp>
      <p:sp>
        <p:nvSpPr>
          <p:cNvPr id="13" name="TEXT_1"/>
          <p:cNvSpPr>
            <a:spLocks noGrp="1"/>
          </p:cNvSpPr>
          <p:nvPr>
            <p:ph type="body" sz="quarter" idx="13" hasCustomPrompt="1"/>
          </p:nvPr>
        </p:nvSpPr>
        <p:spPr>
          <a:xfrm>
            <a:off x="4134952" y="2738629"/>
            <a:ext cx="7095023" cy="28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{{HL1_TEXT_1}}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14" name="HEADER"/>
          <p:cNvSpPr>
            <a:spLocks noGrp="1"/>
          </p:cNvSpPr>
          <p:nvPr>
            <p:ph type="title" hasCustomPrompt="1"/>
          </p:nvPr>
        </p:nvSpPr>
        <p:spPr>
          <a:xfrm>
            <a:off x="613666" y="1281530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{{BL2_HEADER}}</a:t>
            </a:r>
            <a:br>
              <a:rPr lang="en-US" dirty="0"/>
            </a:br>
            <a:endParaRPr lang="ru-RU" dirty="0"/>
          </a:p>
        </p:txBody>
      </p:sp>
      <p:cxnSp>
        <p:nvCxnSpPr>
          <p:cNvPr id="18" name="Прямая соединительная линия 17"/>
          <p:cNvCxnSpPr/>
          <p:nvPr userDrawn="1"/>
        </p:nvCxnSpPr>
        <p:spPr>
          <a:xfrm>
            <a:off x="4127331" y="3250279"/>
            <a:ext cx="7102644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_2"/>
          <p:cNvSpPr>
            <a:spLocks noGrp="1"/>
          </p:cNvSpPr>
          <p:nvPr>
            <p:ph type="body" sz="quarter" idx="14" hasCustomPrompt="1"/>
          </p:nvPr>
        </p:nvSpPr>
        <p:spPr>
          <a:xfrm>
            <a:off x="5043810" y="3533069"/>
            <a:ext cx="397082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{{HL1_TITLE_2}}</a:t>
            </a:r>
          </a:p>
          <a:p>
            <a:pPr lvl="0"/>
            <a:endParaRPr lang="ru-RU" dirty="0"/>
          </a:p>
        </p:txBody>
      </p:sp>
      <p:sp>
        <p:nvSpPr>
          <p:cNvPr id="22" name="TEXT_2"/>
          <p:cNvSpPr>
            <a:spLocks noGrp="1"/>
          </p:cNvSpPr>
          <p:nvPr>
            <p:ph type="body" sz="quarter" idx="15" hasCustomPrompt="1"/>
          </p:nvPr>
        </p:nvSpPr>
        <p:spPr>
          <a:xfrm>
            <a:off x="5043812" y="3922844"/>
            <a:ext cx="6186164" cy="28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{{HL1_TEXT_2}}</a:t>
            </a:r>
            <a:r>
              <a:rPr lang="ru-RU" dirty="0"/>
              <a:t> </a:t>
            </a:r>
            <a:endParaRPr lang="en-US" dirty="0"/>
          </a:p>
        </p:txBody>
      </p:sp>
      <p:cxnSp>
        <p:nvCxnSpPr>
          <p:cNvPr id="23" name="Прямая соединительная линия 22"/>
          <p:cNvCxnSpPr/>
          <p:nvPr userDrawn="1"/>
        </p:nvCxnSpPr>
        <p:spPr>
          <a:xfrm>
            <a:off x="5036190" y="4429280"/>
            <a:ext cx="6192809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_3"/>
          <p:cNvSpPr>
            <a:spLocks noGrp="1"/>
          </p:cNvSpPr>
          <p:nvPr>
            <p:ph type="body" sz="quarter" idx="16" hasCustomPrompt="1"/>
          </p:nvPr>
        </p:nvSpPr>
        <p:spPr>
          <a:xfrm>
            <a:off x="6027482" y="4774498"/>
            <a:ext cx="397082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{{HL1_TITLE_3}}</a:t>
            </a:r>
          </a:p>
          <a:p>
            <a:pPr lvl="0"/>
            <a:endParaRPr lang="ru-RU" dirty="0"/>
          </a:p>
        </p:txBody>
      </p:sp>
      <p:sp>
        <p:nvSpPr>
          <p:cNvPr id="26" name="TEXT_3"/>
          <p:cNvSpPr>
            <a:spLocks noGrp="1"/>
          </p:cNvSpPr>
          <p:nvPr>
            <p:ph type="body" sz="quarter" idx="17" hasCustomPrompt="1"/>
          </p:nvPr>
        </p:nvSpPr>
        <p:spPr>
          <a:xfrm>
            <a:off x="6027484" y="5164273"/>
            <a:ext cx="5201515" cy="28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{{HL1_TEXT_3}}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3060711" y="275992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1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  <p:sp>
        <p:nvSpPr>
          <p:cNvPr id="30" name="Прямоугольник 29"/>
          <p:cNvSpPr/>
          <p:nvPr userDrawn="1"/>
        </p:nvSpPr>
        <p:spPr>
          <a:xfrm>
            <a:off x="3064429" y="385095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2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  <p:sp>
        <p:nvSpPr>
          <p:cNvPr id="31" name="Прямоугольник 30"/>
          <p:cNvSpPr/>
          <p:nvPr userDrawn="1"/>
        </p:nvSpPr>
        <p:spPr>
          <a:xfrm>
            <a:off x="3061308" y="507933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3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849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B09F895-CFDE-CD20-451F-E9142DE111B5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ITLE_1"/>
          <p:cNvSpPr>
            <a:spLocks noGrp="1"/>
          </p:cNvSpPr>
          <p:nvPr>
            <p:ph type="body" sz="quarter" idx="12" hasCustomPrompt="1"/>
          </p:nvPr>
        </p:nvSpPr>
        <p:spPr>
          <a:xfrm>
            <a:off x="6605660" y="1749363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{{NL1_TITLE_1}}</a:t>
            </a:r>
          </a:p>
          <a:p>
            <a:pPr lvl="0"/>
            <a:endParaRPr lang="ru-RU" dirty="0"/>
          </a:p>
        </p:txBody>
      </p:sp>
      <p:sp>
        <p:nvSpPr>
          <p:cNvPr id="6" name="TEXT_1"/>
          <p:cNvSpPr>
            <a:spLocks noGrp="1"/>
          </p:cNvSpPr>
          <p:nvPr>
            <p:ph type="body" sz="quarter" idx="13" hasCustomPrompt="1"/>
          </p:nvPr>
        </p:nvSpPr>
        <p:spPr>
          <a:xfrm>
            <a:off x="6605660" y="2155764"/>
            <a:ext cx="5119251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{{NL1_TEXT_1}}</a:t>
            </a:r>
          </a:p>
        </p:txBody>
      </p:sp>
      <p:sp>
        <p:nvSpPr>
          <p:cNvPr id="16" name="HEADER"/>
          <p:cNvSpPr>
            <a:spLocks noGrp="1"/>
          </p:cNvSpPr>
          <p:nvPr>
            <p:ph type="title" hasCustomPrompt="1"/>
          </p:nvPr>
        </p:nvSpPr>
        <p:spPr>
          <a:xfrm>
            <a:off x="5747641" y="873386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{{NL1_HEADER}}</a:t>
            </a:r>
            <a:br>
              <a:rPr lang="en-US" dirty="0"/>
            </a:br>
            <a:endParaRPr lang="ru-RU" dirty="0"/>
          </a:p>
        </p:txBody>
      </p:sp>
      <p:sp>
        <p:nvSpPr>
          <p:cNvPr id="17" name="BACKGROUND_IMAGE"/>
          <p:cNvSpPr>
            <a:spLocks noGrp="1"/>
          </p:cNvSpPr>
          <p:nvPr>
            <p:ph type="pic" sz="quarter" idx="10"/>
          </p:nvPr>
        </p:nvSpPr>
        <p:spPr>
          <a:xfrm>
            <a:off x="449716" y="391886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grpSp>
        <p:nvGrpSpPr>
          <p:cNvPr id="23" name="Группа 22"/>
          <p:cNvGrpSpPr/>
          <p:nvPr userDrawn="1"/>
        </p:nvGrpSpPr>
        <p:grpSpPr>
          <a:xfrm>
            <a:off x="5747641" y="1829072"/>
            <a:ext cx="656334" cy="653384"/>
            <a:chOff x="5700016" y="1895747"/>
            <a:chExt cx="656334" cy="653384"/>
          </a:xfrm>
        </p:grpSpPr>
        <p:sp>
          <p:nvSpPr>
            <p:cNvPr id="3" name="Овал 2"/>
            <p:cNvSpPr/>
            <p:nvPr userDrawn="1"/>
          </p:nvSpPr>
          <p:spPr>
            <a:xfrm>
              <a:off x="5700016" y="1895747"/>
              <a:ext cx="656334" cy="6533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 userDrawn="1"/>
          </p:nvSpPr>
          <p:spPr>
            <a:xfrm>
              <a:off x="5871730" y="2037773"/>
              <a:ext cx="31290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Inter" panose="020B0604020202020204" charset="0"/>
                  <a:ea typeface="Inter" panose="020B0604020202020204" charset="0"/>
                  <a:cs typeface="Inter" panose="020B0604020202020204" charset="0"/>
                </a:rPr>
                <a:t>1</a:t>
              </a:r>
              <a:endParaRPr lang="ru-RU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endParaRPr>
            </a:p>
          </p:txBody>
        </p:sp>
      </p:grpSp>
      <p:sp>
        <p:nvSpPr>
          <p:cNvPr id="28" name="TITLE_2"/>
          <p:cNvSpPr>
            <a:spLocks noGrp="1"/>
          </p:cNvSpPr>
          <p:nvPr>
            <p:ph type="body" sz="quarter" idx="14" hasCustomPrompt="1"/>
          </p:nvPr>
        </p:nvSpPr>
        <p:spPr>
          <a:xfrm>
            <a:off x="6605660" y="2921528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{{NL1_TITLE_2}}</a:t>
            </a:r>
          </a:p>
          <a:p>
            <a:pPr lvl="0"/>
            <a:endParaRPr lang="ru-RU" dirty="0"/>
          </a:p>
        </p:txBody>
      </p:sp>
      <p:sp>
        <p:nvSpPr>
          <p:cNvPr id="29" name="TEXT_2"/>
          <p:cNvSpPr>
            <a:spLocks noGrp="1"/>
          </p:cNvSpPr>
          <p:nvPr>
            <p:ph type="body" sz="quarter" idx="15" hasCustomPrompt="1"/>
          </p:nvPr>
        </p:nvSpPr>
        <p:spPr>
          <a:xfrm>
            <a:off x="6605660" y="3327929"/>
            <a:ext cx="5119251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{{NL1_TEXT_2}}</a:t>
            </a:r>
          </a:p>
        </p:txBody>
      </p:sp>
      <p:grpSp>
        <p:nvGrpSpPr>
          <p:cNvPr id="30" name="Группа 29"/>
          <p:cNvGrpSpPr/>
          <p:nvPr userDrawn="1"/>
        </p:nvGrpSpPr>
        <p:grpSpPr>
          <a:xfrm>
            <a:off x="5747641" y="3001237"/>
            <a:ext cx="656334" cy="653384"/>
            <a:chOff x="5700016" y="1895747"/>
            <a:chExt cx="656334" cy="653384"/>
          </a:xfrm>
        </p:grpSpPr>
        <p:sp>
          <p:nvSpPr>
            <p:cNvPr id="31" name="Овал 30"/>
            <p:cNvSpPr/>
            <p:nvPr userDrawn="1"/>
          </p:nvSpPr>
          <p:spPr>
            <a:xfrm>
              <a:off x="5700016" y="1895747"/>
              <a:ext cx="656334" cy="6533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 userDrawn="1"/>
          </p:nvSpPr>
          <p:spPr>
            <a:xfrm>
              <a:off x="5871730" y="2037773"/>
              <a:ext cx="31290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Inter" panose="020B0604020202020204" charset="0"/>
                  <a:ea typeface="Inter" panose="020B0604020202020204" charset="0"/>
                  <a:cs typeface="Inter" panose="020B0604020202020204" charset="0"/>
                </a:rPr>
                <a:t>2</a:t>
              </a:r>
              <a:endParaRPr lang="ru-RU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endParaRPr>
            </a:p>
          </p:txBody>
        </p:sp>
      </p:grpSp>
      <p:sp>
        <p:nvSpPr>
          <p:cNvPr id="33" name="TITLE_3"/>
          <p:cNvSpPr>
            <a:spLocks noGrp="1"/>
          </p:cNvSpPr>
          <p:nvPr>
            <p:ph type="body" sz="quarter" idx="16" hasCustomPrompt="1"/>
          </p:nvPr>
        </p:nvSpPr>
        <p:spPr>
          <a:xfrm>
            <a:off x="6605660" y="4048193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{{NL1_TITLE_3}}</a:t>
            </a:r>
          </a:p>
          <a:p>
            <a:pPr lvl="0"/>
            <a:endParaRPr lang="ru-RU" dirty="0"/>
          </a:p>
        </p:txBody>
      </p:sp>
      <p:sp>
        <p:nvSpPr>
          <p:cNvPr id="34" name="TEXT_3"/>
          <p:cNvSpPr>
            <a:spLocks noGrp="1"/>
          </p:cNvSpPr>
          <p:nvPr>
            <p:ph type="body" sz="quarter" idx="17" hasCustomPrompt="1"/>
          </p:nvPr>
        </p:nvSpPr>
        <p:spPr>
          <a:xfrm>
            <a:off x="6605660" y="4454594"/>
            <a:ext cx="5119251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{{NL1_TEXT_3}}</a:t>
            </a:r>
          </a:p>
        </p:txBody>
      </p:sp>
      <p:grpSp>
        <p:nvGrpSpPr>
          <p:cNvPr id="35" name="Группа 34"/>
          <p:cNvGrpSpPr/>
          <p:nvPr userDrawn="1"/>
        </p:nvGrpSpPr>
        <p:grpSpPr>
          <a:xfrm>
            <a:off x="5747641" y="4127902"/>
            <a:ext cx="656334" cy="653384"/>
            <a:chOff x="5700016" y="1895747"/>
            <a:chExt cx="656334" cy="653384"/>
          </a:xfrm>
        </p:grpSpPr>
        <p:sp>
          <p:nvSpPr>
            <p:cNvPr id="36" name="Овал 35"/>
            <p:cNvSpPr/>
            <p:nvPr userDrawn="1"/>
          </p:nvSpPr>
          <p:spPr>
            <a:xfrm>
              <a:off x="5700016" y="1895747"/>
              <a:ext cx="656334" cy="6533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 userDrawn="1"/>
          </p:nvSpPr>
          <p:spPr>
            <a:xfrm>
              <a:off x="5871730" y="2037773"/>
              <a:ext cx="31290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n>
                    <a:noFill/>
                  </a:ln>
                  <a:solidFill>
                    <a:schemeClr val="bg1"/>
                  </a:solidFill>
                  <a:latin typeface="Inter" panose="020B0604020202020204" charset="0"/>
                  <a:ea typeface="Inter" panose="020B0604020202020204" charset="0"/>
                  <a:cs typeface="Inter" panose="020B0604020202020204" charset="0"/>
                </a:rPr>
                <a:t>3</a:t>
              </a:r>
              <a:endParaRPr lang="ru-RU" b="1" dirty="0">
                <a:ln>
                  <a:noFill/>
                </a:ln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endParaRPr>
            </a:p>
          </p:txBody>
        </p:sp>
      </p:grpSp>
      <p:sp>
        <p:nvSpPr>
          <p:cNvPr id="38" name="TITLE_4"/>
          <p:cNvSpPr>
            <a:spLocks noGrp="1"/>
          </p:cNvSpPr>
          <p:nvPr>
            <p:ph type="body" sz="quarter" idx="18" hasCustomPrompt="1"/>
          </p:nvPr>
        </p:nvSpPr>
        <p:spPr>
          <a:xfrm>
            <a:off x="6605660" y="5196304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{{NL1_TITLE_4}}</a:t>
            </a:r>
          </a:p>
          <a:p>
            <a:pPr lvl="0"/>
            <a:endParaRPr lang="ru-RU" dirty="0"/>
          </a:p>
        </p:txBody>
      </p:sp>
      <p:sp>
        <p:nvSpPr>
          <p:cNvPr id="39" name="TEXT_4"/>
          <p:cNvSpPr>
            <a:spLocks noGrp="1"/>
          </p:cNvSpPr>
          <p:nvPr>
            <p:ph type="body" sz="quarter" idx="19" hasCustomPrompt="1"/>
          </p:nvPr>
        </p:nvSpPr>
        <p:spPr>
          <a:xfrm>
            <a:off x="6605660" y="5602705"/>
            <a:ext cx="5119251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{{NL1_TEXT_4}}</a:t>
            </a:r>
          </a:p>
        </p:txBody>
      </p:sp>
      <p:grpSp>
        <p:nvGrpSpPr>
          <p:cNvPr id="40" name="Группа 39"/>
          <p:cNvGrpSpPr/>
          <p:nvPr userDrawn="1"/>
        </p:nvGrpSpPr>
        <p:grpSpPr>
          <a:xfrm>
            <a:off x="5747641" y="5276013"/>
            <a:ext cx="656334" cy="653384"/>
            <a:chOff x="5700016" y="1895747"/>
            <a:chExt cx="656334" cy="653384"/>
          </a:xfrm>
        </p:grpSpPr>
        <p:sp>
          <p:nvSpPr>
            <p:cNvPr id="41" name="Овал 40"/>
            <p:cNvSpPr/>
            <p:nvPr userDrawn="1"/>
          </p:nvSpPr>
          <p:spPr>
            <a:xfrm>
              <a:off x="5700016" y="1895747"/>
              <a:ext cx="656334" cy="6533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 userDrawn="1"/>
          </p:nvSpPr>
          <p:spPr>
            <a:xfrm>
              <a:off x="5871730" y="2037773"/>
              <a:ext cx="31290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Inter" panose="020B0604020202020204" charset="0"/>
                  <a:ea typeface="Inter" panose="020B0604020202020204" charset="0"/>
                  <a:cs typeface="Inter" panose="020B0604020202020204" charset="0"/>
                </a:rPr>
                <a:t>4</a:t>
              </a:r>
              <a:endParaRPr lang="ru-RU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76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281C485-54BA-D887-70B1-46A7047FB545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Shape 2"/>
          <p:cNvSpPr/>
          <p:nvPr userDrawn="1"/>
        </p:nvSpPr>
        <p:spPr>
          <a:xfrm>
            <a:off x="613666" y="2133679"/>
            <a:ext cx="2044898" cy="1229439"/>
          </a:xfrm>
          <a:prstGeom prst="roundRect">
            <a:avLst>
              <a:gd name="adj" fmla="val 2603"/>
            </a:avLst>
          </a:prstGeom>
          <a:solidFill>
            <a:srgbClr val="0D0D0D"/>
          </a:solidFill>
          <a:ln w="12700">
            <a:solidFill>
              <a:srgbClr val="262626"/>
            </a:solidFill>
          </a:ln>
        </p:spPr>
      </p:sp>
      <p:sp>
        <p:nvSpPr>
          <p:cNvPr id="4" name="Shape 7"/>
          <p:cNvSpPr/>
          <p:nvPr userDrawn="1"/>
        </p:nvSpPr>
        <p:spPr>
          <a:xfrm>
            <a:off x="613666" y="3469799"/>
            <a:ext cx="4089916" cy="1229439"/>
          </a:xfrm>
          <a:prstGeom prst="roundRect">
            <a:avLst>
              <a:gd name="adj" fmla="val 2603"/>
            </a:avLst>
          </a:prstGeom>
          <a:solidFill>
            <a:srgbClr val="0D0D0D"/>
          </a:solidFill>
          <a:ln w="12700">
            <a:solidFill>
              <a:srgbClr val="262626"/>
            </a:solidFill>
          </a:ln>
        </p:spPr>
      </p:sp>
      <p:sp>
        <p:nvSpPr>
          <p:cNvPr id="5" name="Shape 12"/>
          <p:cNvSpPr/>
          <p:nvPr userDrawn="1"/>
        </p:nvSpPr>
        <p:spPr>
          <a:xfrm>
            <a:off x="613666" y="4805919"/>
            <a:ext cx="6134933" cy="1213882"/>
          </a:xfrm>
          <a:prstGeom prst="roundRect">
            <a:avLst>
              <a:gd name="adj" fmla="val 2038"/>
            </a:avLst>
          </a:prstGeom>
          <a:solidFill>
            <a:srgbClr val="0D0D0D"/>
          </a:solidFill>
          <a:ln w="12700">
            <a:solidFill>
              <a:srgbClr val="262626"/>
            </a:solidFill>
          </a:ln>
        </p:spPr>
      </p:sp>
      <p:sp>
        <p:nvSpPr>
          <p:cNvPr id="6" name="HEADER"/>
          <p:cNvSpPr>
            <a:spLocks noGrp="1"/>
          </p:cNvSpPr>
          <p:nvPr>
            <p:ph type="title" hasCustomPrompt="1"/>
          </p:nvPr>
        </p:nvSpPr>
        <p:spPr>
          <a:xfrm>
            <a:off x="613666" y="967205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{{HL2_HEADER}}</a:t>
            </a:r>
            <a:br>
              <a:rPr lang="en-US" dirty="0"/>
            </a:br>
            <a:endParaRPr lang="ru-RU" dirty="0"/>
          </a:p>
        </p:txBody>
      </p:sp>
      <p:sp>
        <p:nvSpPr>
          <p:cNvPr id="7" name="TITLE_1"/>
          <p:cNvSpPr>
            <a:spLocks noGrp="1"/>
          </p:cNvSpPr>
          <p:nvPr>
            <p:ph type="body" sz="quarter" idx="14" hasCustomPrompt="1"/>
          </p:nvPr>
        </p:nvSpPr>
        <p:spPr>
          <a:xfrm>
            <a:off x="2902165" y="2306283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{{HL2_TITLE_1}}</a:t>
            </a:r>
          </a:p>
          <a:p>
            <a:pPr lvl="0"/>
            <a:endParaRPr lang="ru-RU" dirty="0"/>
          </a:p>
        </p:txBody>
      </p:sp>
      <p:sp>
        <p:nvSpPr>
          <p:cNvPr id="8" name="TEXT_1"/>
          <p:cNvSpPr>
            <a:spLocks noGrp="1"/>
          </p:cNvSpPr>
          <p:nvPr>
            <p:ph type="body" sz="quarter" idx="15" hasCustomPrompt="1"/>
          </p:nvPr>
        </p:nvSpPr>
        <p:spPr>
          <a:xfrm>
            <a:off x="2902165" y="2712684"/>
            <a:ext cx="8257137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{{HL2_TEXT_1}}</a:t>
            </a: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2902165" y="3336777"/>
            <a:ext cx="8257137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_2"/>
          <p:cNvSpPr>
            <a:spLocks noGrp="1"/>
          </p:cNvSpPr>
          <p:nvPr>
            <p:ph type="body" sz="quarter" idx="16" hasCustomPrompt="1"/>
          </p:nvPr>
        </p:nvSpPr>
        <p:spPr>
          <a:xfrm>
            <a:off x="4966493" y="3632168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{{HL2_TITLE_2}}</a:t>
            </a:r>
          </a:p>
          <a:p>
            <a:pPr lvl="0"/>
            <a:endParaRPr lang="ru-RU" dirty="0"/>
          </a:p>
        </p:txBody>
      </p:sp>
      <p:sp>
        <p:nvSpPr>
          <p:cNvPr id="12" name="TEXT_2"/>
          <p:cNvSpPr>
            <a:spLocks noGrp="1"/>
          </p:cNvSpPr>
          <p:nvPr>
            <p:ph type="body" sz="quarter" idx="17" hasCustomPrompt="1"/>
          </p:nvPr>
        </p:nvSpPr>
        <p:spPr>
          <a:xfrm>
            <a:off x="4966493" y="4038569"/>
            <a:ext cx="6192809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{{HL2_TEXT_2}}</a:t>
            </a: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4966493" y="4662662"/>
            <a:ext cx="6192809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6981407" y="4964790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{{HL2_TITLE_3}}</a:t>
            </a:r>
          </a:p>
          <a:p>
            <a:pPr lvl="0"/>
            <a:endParaRPr lang="ru-RU" dirty="0"/>
          </a:p>
        </p:txBody>
      </p:sp>
      <p:sp>
        <p:nvSpPr>
          <p:cNvPr id="16" name="TEXT_3"/>
          <p:cNvSpPr>
            <a:spLocks noGrp="1"/>
          </p:cNvSpPr>
          <p:nvPr>
            <p:ph type="body" sz="quarter" idx="19" hasCustomPrompt="1"/>
          </p:nvPr>
        </p:nvSpPr>
        <p:spPr>
          <a:xfrm>
            <a:off x="6981408" y="5371191"/>
            <a:ext cx="4177894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{{HL2_TEXT_3}}</a:t>
            </a: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>
            <a:off x="6981407" y="5995284"/>
            <a:ext cx="4177894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 userDrawn="1"/>
        </p:nvSpPr>
        <p:spPr>
          <a:xfrm>
            <a:off x="1479662" y="256373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1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2502111" y="389985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2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3524679" y="522819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3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525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730A588-28B7-F19B-D61B-983E18E98F9A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BACKGROUND_IMAGE"/>
          <p:cNvSpPr>
            <a:spLocks noGrp="1"/>
          </p:cNvSpPr>
          <p:nvPr>
            <p:ph type="pic" sz="quarter" idx="10"/>
          </p:nvPr>
        </p:nvSpPr>
        <p:spPr>
          <a:xfrm>
            <a:off x="6908573" y="377371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HEADER"/>
          <p:cNvSpPr>
            <a:spLocks noGrp="1"/>
          </p:cNvSpPr>
          <p:nvPr>
            <p:ph type="title" hasCustomPrompt="1"/>
          </p:nvPr>
        </p:nvSpPr>
        <p:spPr>
          <a:xfrm>
            <a:off x="613666" y="967205"/>
            <a:ext cx="5554378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{{NL2_HEADER}}</a:t>
            </a:r>
            <a:br>
              <a:rPr lang="en-US" dirty="0"/>
            </a:br>
            <a:endParaRPr lang="ru-RU" dirty="0"/>
          </a:p>
        </p:txBody>
      </p:sp>
      <p:sp>
        <p:nvSpPr>
          <p:cNvPr id="5" name="TITLE_1"/>
          <p:cNvSpPr>
            <a:spLocks noGrp="1"/>
          </p:cNvSpPr>
          <p:nvPr>
            <p:ph type="body" sz="quarter" idx="14" hasCustomPrompt="1"/>
          </p:nvPr>
        </p:nvSpPr>
        <p:spPr>
          <a:xfrm>
            <a:off x="962801" y="2730232"/>
            <a:ext cx="2121146" cy="3048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{{NL2_TITLE_1}}</a:t>
            </a:r>
          </a:p>
          <a:p>
            <a:pPr lvl="0"/>
            <a:endParaRPr lang="ru-RU" dirty="0"/>
          </a:p>
        </p:txBody>
      </p:sp>
      <p:sp>
        <p:nvSpPr>
          <p:cNvPr id="6" name="TEXT_1"/>
          <p:cNvSpPr>
            <a:spLocks noGrp="1"/>
          </p:cNvSpPr>
          <p:nvPr>
            <p:ph type="body" sz="quarter" idx="15" hasCustomPrompt="1"/>
          </p:nvPr>
        </p:nvSpPr>
        <p:spPr>
          <a:xfrm>
            <a:off x="962801" y="3136632"/>
            <a:ext cx="2121146" cy="73709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{{NL2_TEXT_1}}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817228" y="206392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62626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1</a:t>
            </a:r>
          </a:p>
        </p:txBody>
      </p:sp>
      <p:sp>
        <p:nvSpPr>
          <p:cNvPr id="8" name="TITLE_2"/>
          <p:cNvSpPr>
            <a:spLocks noGrp="1"/>
          </p:cNvSpPr>
          <p:nvPr>
            <p:ph type="body" sz="quarter" idx="16" hasCustomPrompt="1"/>
          </p:nvPr>
        </p:nvSpPr>
        <p:spPr>
          <a:xfrm>
            <a:off x="3683041" y="2730232"/>
            <a:ext cx="2121146" cy="3048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{{NL2_TITLE_</a:t>
            </a:r>
            <a:r>
              <a:rPr lang="ru-RU" dirty="0"/>
              <a:t>2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9" name="TEXT_2"/>
          <p:cNvSpPr>
            <a:spLocks noGrp="1"/>
          </p:cNvSpPr>
          <p:nvPr>
            <p:ph type="body" sz="quarter" idx="17" hasCustomPrompt="1"/>
          </p:nvPr>
        </p:nvSpPr>
        <p:spPr>
          <a:xfrm>
            <a:off x="3683041" y="3136632"/>
            <a:ext cx="2121146" cy="73709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{{NL2_TEXT_</a:t>
            </a:r>
            <a:r>
              <a:rPr lang="ru-RU" dirty="0"/>
              <a:t>2</a:t>
            </a:r>
            <a:r>
              <a:rPr lang="en-US" dirty="0"/>
              <a:t>}}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537468" y="206392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62626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2</a:t>
            </a:r>
          </a:p>
        </p:txBody>
      </p:sp>
      <p:sp>
        <p:nvSpPr>
          <p:cNvPr id="11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2322921" y="4681353"/>
            <a:ext cx="2121146" cy="3048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{{NL2_TITLE_</a:t>
            </a:r>
            <a:r>
              <a:rPr lang="ru-RU" dirty="0"/>
              <a:t>3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12" name="TEXT_3"/>
          <p:cNvSpPr>
            <a:spLocks noGrp="1"/>
          </p:cNvSpPr>
          <p:nvPr>
            <p:ph type="body" sz="quarter" idx="19" hasCustomPrompt="1"/>
          </p:nvPr>
        </p:nvSpPr>
        <p:spPr>
          <a:xfrm>
            <a:off x="2322921" y="5087753"/>
            <a:ext cx="2121146" cy="73709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{{NL2_TEXT_</a:t>
            </a:r>
            <a:r>
              <a:rPr lang="ru-RU" dirty="0"/>
              <a:t>3</a:t>
            </a:r>
            <a:r>
              <a:rPr lang="en-US" dirty="0"/>
              <a:t>}}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3177348" y="4015049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62626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18508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31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myquiz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image.pn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464" r="9464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4420" y="638367"/>
            <a:ext cx="6599463" cy="2696307"/>
          </a:xfrm>
        </p:spPr>
        <p:txBody>
          <a:bodyPr/>
          <a:lstStyle/>
          <a:p>
            <a:r>
              <a:rPr lang="ru-RU" dirty="0"/>
              <a:t>Развитие познавательного интереса учащихся на уроках информатики посредством решения онлайн викторин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3257005" y="2953359"/>
            <a:ext cx="3838494" cy="15875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i="1" dirty="0"/>
              <a:t>«Для жизни, а не для школы мы учимся»</a:t>
            </a:r>
          </a:p>
          <a:p>
            <a:pPr>
              <a:lnSpc>
                <a:spcPct val="150000"/>
              </a:lnSpc>
            </a:pPr>
            <a:r>
              <a:rPr lang="ru-RU" i="1" dirty="0" err="1"/>
              <a:t>Я.А.Каменский</a:t>
            </a:r>
            <a:endParaRPr lang="ru-RU" i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1857248" y="6319349"/>
            <a:ext cx="5033907" cy="297905"/>
          </a:xfrm>
        </p:spPr>
        <p:txBody>
          <a:bodyPr/>
          <a:lstStyle/>
          <a:p>
            <a:r>
              <a:t>МОАУ Домбаровская СОШ 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75913" y="4248626"/>
            <a:ext cx="3679854" cy="787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algn="r">
              <a:lnSpc>
                <a:spcPct val="107000"/>
              </a:lnSpc>
              <a:spcAft>
                <a:spcPts val="800"/>
              </a:spcAft>
            </a:pPr>
            <a:r>
              <a:rPr lang="ru-RU" b="1" i="1" kern="1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информатики </a:t>
            </a:r>
            <a:endParaRPr lang="en-US" b="1" i="1" kern="18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r">
              <a:lnSpc>
                <a:spcPct val="107000"/>
              </a:lnSpc>
              <a:spcAft>
                <a:spcPts val="800"/>
              </a:spcAft>
            </a:pPr>
            <a:r>
              <a:rPr lang="ru-RU" b="1" i="1" kern="18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Ганбарова</a:t>
            </a:r>
            <a:r>
              <a:rPr lang="ru-RU" b="1" i="1" kern="1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kern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Эльмира </a:t>
            </a:r>
            <a:r>
              <a:rPr lang="ru-RU" b="1" i="1" kern="1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Видадиевна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 smtClean="0"/>
              <a:t>ПОСЛУШАНИЕ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smtClean="0"/>
              <a:t>Послушание </a:t>
            </a:r>
            <a:r>
              <a:rPr lang="ru-RU" dirty="0"/>
              <a:t>подталкивает</a:t>
            </a:r>
            <a:r>
              <a:rPr lang="ru-RU" dirty="0" smtClean="0"/>
              <a:t>,,.</a:t>
            </a:r>
            <a:endParaRPr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</a:t>
            </a:r>
            <a:r>
              <a:rPr lang="ru-RU" dirty="0"/>
              <a:t>силы, которые заставляют детей </a:t>
            </a:r>
            <a:r>
              <a:rPr lang="ru-RU" dirty="0" smtClean="0"/>
              <a:t>учиться: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УВЛЕЧЕНИЕ</a:t>
            </a:r>
            <a:endParaRPr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Увлечение </a:t>
            </a:r>
            <a:r>
              <a:rPr lang="ru-RU" dirty="0"/>
              <a:t>движет</a:t>
            </a:r>
            <a:endParaRPr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ru-RU" dirty="0" smtClean="0"/>
              <a:t>Цель манит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image.pn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464" r="9464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Роль информатики в современном образовании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t>Информатика формирует у учеников навыки критического мышления и решения проблем, необходимых в XXI веке.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t>Знания в области информатики открывают доступ к широким карьерным возможностям в различных отраслях.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image.pn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464" r="9464"/>
          <a:stretch>
            <a:fillRect/>
          </a:stretch>
        </p:blipFill>
        <p:spPr/>
      </p:pic>
      <p:pic>
        <p:nvPicPr>
          <p:cNvPr id="3" name="Picture Placeholder 2" descr="image.pn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732" r="732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Преимущества онлайн викторин в обучении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t>Интерактивное обучение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t>Онлайн викторины делают обучение увлекательнее и динамичнее.</a:t>
            </a:r>
          </a:p>
        </p:txBody>
      </p:sp>
      <p:pic>
        <p:nvPicPr>
          <p:cNvPr id="7" name="Picture Placeholder 6" descr="image.png"/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732" r="732"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t>Моментальная обратная связь</a:t>
            </a:r>
          </a:p>
        </p:txBody>
      </p:sp>
      <p:pic>
        <p:nvPicPr>
          <p:cNvPr id="9" name="Picture Placeholder 8" descr="image.png"/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l="732" r="732"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Повышение мотивации</a:t>
            </a:r>
          </a:p>
        </p:txBody>
      </p:sp>
      <p:pic>
        <p:nvPicPr>
          <p:cNvPr id="11" name="Picture Placeholder 10" descr="image.png"/>
          <p:cNvPicPr>
            <a:picLocks noGrp="1" noChangeAspect="1"/>
          </p:cNvPicPr>
          <p:nvPr>
            <p:ph type="pic" sz="quarter" idx="20"/>
          </p:nvPr>
        </p:nvPicPr>
        <p:blipFill>
          <a:blip r:embed="rId6"/>
          <a:srcRect l="732" r="732"/>
          <a:stretch>
            <a:fillRect/>
          </a:stretch>
        </p:blipFill>
        <p:spPr/>
      </p:pic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Адаптивное обучение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t>Учащиеся сразу видят результаты и могут улучшать знания.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t>Викторины позволяют подстраиваться под уровень учащегося.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t>Игровые элементы викторин стимулируют интерес к обучению.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image.pn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464" r="9464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Примеры</a:t>
            </a:r>
            <a:r>
              <a:rPr dirty="0"/>
              <a:t> </a:t>
            </a:r>
            <a:r>
              <a:rPr dirty="0" err="1"/>
              <a:t>популярных</a:t>
            </a:r>
            <a:r>
              <a:rPr dirty="0"/>
              <a:t> </a:t>
            </a:r>
            <a:r>
              <a:rPr dirty="0" err="1"/>
              <a:t>платформ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викторин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err="1"/>
              <a:t>MyQuiz</a:t>
            </a:r>
            <a:r>
              <a:rPr lang="ru-RU" dirty="0"/>
              <a:t> </a:t>
            </a:r>
            <a:r>
              <a:rPr dirty="0" smtClean="0"/>
              <a:t>— </a:t>
            </a:r>
            <a:r>
              <a:rPr dirty="0" err="1"/>
              <a:t>интерактивные</a:t>
            </a:r>
            <a:r>
              <a:rPr dirty="0"/>
              <a:t> </a:t>
            </a:r>
            <a:r>
              <a:rPr dirty="0" err="1"/>
              <a:t>викторины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962801" y="3377682"/>
            <a:ext cx="2121146" cy="737099"/>
          </a:xfrm>
        </p:spPr>
        <p:txBody>
          <a:bodyPr/>
          <a:lstStyle/>
          <a:p>
            <a:r>
              <a:rPr dirty="0" err="1"/>
              <a:t>Позволяет</a:t>
            </a:r>
            <a:r>
              <a:rPr dirty="0"/>
              <a:t> </a:t>
            </a:r>
            <a:r>
              <a:rPr dirty="0" err="1"/>
              <a:t>создавать</a:t>
            </a:r>
            <a:r>
              <a:rPr dirty="0"/>
              <a:t> </a:t>
            </a:r>
            <a:r>
              <a:rPr dirty="0" err="1"/>
              <a:t>викторины</a:t>
            </a:r>
            <a:r>
              <a:rPr dirty="0"/>
              <a:t> и </a:t>
            </a:r>
            <a:r>
              <a:rPr dirty="0" err="1"/>
              <a:t>играть</a:t>
            </a:r>
            <a:r>
              <a:rPr dirty="0"/>
              <a:t> в </a:t>
            </a:r>
            <a:r>
              <a:rPr dirty="0" err="1"/>
              <a:t>реальном</a:t>
            </a:r>
            <a:r>
              <a:rPr dirty="0"/>
              <a:t> </a:t>
            </a:r>
            <a:r>
              <a:rPr dirty="0" err="1"/>
              <a:t>времени</a:t>
            </a:r>
            <a:r>
              <a:rPr dirty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dirty="0" err="1"/>
              <a:t>Quizizz</a:t>
            </a:r>
            <a:r>
              <a:rPr dirty="0"/>
              <a:t> — </a:t>
            </a:r>
            <a:r>
              <a:rPr dirty="0" err="1"/>
              <a:t>обучение</a:t>
            </a:r>
            <a:r>
              <a:rPr dirty="0"/>
              <a:t> с </a:t>
            </a:r>
            <a:r>
              <a:rPr dirty="0" err="1"/>
              <a:t>викторинами</a:t>
            </a:r>
            <a:endParaRPr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t>Включает разнообразные игровые режимы для обучения.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Quizlet — карточки и тесты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Используется для изучения терминов и тестирования знаний.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Как</a:t>
            </a:r>
            <a:r>
              <a:rPr dirty="0"/>
              <a:t> </a:t>
            </a:r>
            <a:r>
              <a:rPr dirty="0" err="1"/>
              <a:t>правильно</a:t>
            </a:r>
            <a:r>
              <a:rPr dirty="0"/>
              <a:t> </a:t>
            </a:r>
            <a:r>
              <a:rPr dirty="0" err="1"/>
              <a:t>интегрировать</a:t>
            </a:r>
            <a:r>
              <a:rPr dirty="0"/>
              <a:t> </a:t>
            </a:r>
            <a:r>
              <a:rPr dirty="0" err="1"/>
              <a:t>викторины</a:t>
            </a:r>
            <a:r>
              <a:rPr dirty="0"/>
              <a:t> в </a:t>
            </a:r>
            <a:r>
              <a:rPr dirty="0" err="1"/>
              <a:t>урок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t>Планируйте викторины заранее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t>Учитывайте цели урока и уровень подготовки учащихся.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t>Используйте разнообразие форматов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t>Включайте как письменные, так и устные задания для вовлечения.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t>Обратная связь и анализ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t>После викторины обсудите результаты и дайте конструктивные советы.</a:t>
            </a:r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0" r="22300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image.pn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732" r="732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Критерии</a:t>
            </a:r>
            <a:r>
              <a:rPr dirty="0"/>
              <a:t> </a:t>
            </a:r>
            <a:r>
              <a:rPr dirty="0" err="1"/>
              <a:t>оценки</a:t>
            </a:r>
            <a:r>
              <a:rPr dirty="0"/>
              <a:t> </a:t>
            </a:r>
            <a:r>
              <a:rPr dirty="0" err="1"/>
              <a:t>эффективности</a:t>
            </a:r>
            <a:r>
              <a:rPr dirty="0"/>
              <a:t> </a:t>
            </a:r>
            <a:r>
              <a:rPr dirty="0" err="1"/>
              <a:t>викторин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t>Точность вопросов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t>Проверка правильности и ясности формулировок.</a:t>
            </a:r>
          </a:p>
        </p:txBody>
      </p:sp>
      <p:pic>
        <p:nvPicPr>
          <p:cNvPr id="7" name="Picture Placeholder 6" descr="image.png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732" r="732"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t>Вовлеченность участников</a:t>
            </a:r>
          </a:p>
        </p:txBody>
      </p:sp>
      <p:pic>
        <p:nvPicPr>
          <p:cNvPr id="9" name="Picture Placeholder 8" descr="image.png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732" r="732"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Достижение целей</a:t>
            </a:r>
          </a:p>
        </p:txBody>
      </p:sp>
      <p:pic>
        <p:nvPicPr>
          <p:cNvPr id="11" name="Picture Placeholder 10" descr="image.png"/>
          <p:cNvPicPr>
            <a:picLocks noGrp="1" noChangeAspect="1"/>
          </p:cNvPicPr>
          <p:nvPr>
            <p:ph type="pic" sz="quarter" idx="20"/>
          </p:nvPr>
        </p:nvPicPr>
        <p:blipFill>
          <a:blip r:embed="rId5"/>
          <a:srcRect l="732" r="732"/>
          <a:stretch>
            <a:fillRect/>
          </a:stretch>
        </p:blipFill>
        <p:spPr/>
      </p:pic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Анализ результатов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t>Измерение уровня участия и интереса аудитории.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t>Сравнение показателей успеха участников.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t>Оценка, достигнуты ли поставленные цели викторины.</a:t>
            </a:r>
          </a:p>
        </p:txBody>
      </p:sp>
      <p:pic>
        <p:nvPicPr>
          <p:cNvPr id="17" name="Рисунок 16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5" r="27895"/>
          <a:stretch>
            <a:fillRect/>
          </a:stretch>
        </p:blipFill>
        <p:spPr>
          <a:xfrm>
            <a:off x="432299" y="487429"/>
            <a:ext cx="4848225" cy="598011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>
          <a:xfrm>
            <a:off x="449035" y="2674793"/>
            <a:ext cx="4235557" cy="304832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В правом верхнем углу нажимаем кнопку «Войти».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539931" y="5549142"/>
            <a:ext cx="4615543" cy="689237"/>
          </a:xfrm>
        </p:spPr>
        <p:txBody>
          <a:bodyPr/>
          <a:lstStyle/>
          <a:p>
            <a:pPr marL="342900" indent="-342900">
              <a:buFont typeface="+mj-lt"/>
              <a:buAutoNum type="arabicPeriod" startAt="2"/>
            </a:pPr>
            <a:r>
              <a:rPr lang="ru-RU" dirty="0">
                <a:solidFill>
                  <a:schemeClr val="bg1"/>
                </a:solidFill>
              </a:rPr>
              <a:t>Далее откроется окно с полями для ввода персональных данных. В самом низу окна нажимаем кнопку «Зарегистрироваться</a:t>
            </a:r>
            <a:r>
              <a:rPr lang="ru-RU" dirty="0" smtClean="0">
                <a:solidFill>
                  <a:schemeClr val="bg1"/>
                </a:solidFill>
              </a:rPr>
              <a:t>».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* </a:t>
            </a:r>
            <a:r>
              <a:rPr lang="ru-RU" i="1" dirty="0"/>
              <a:t>Регистрируемся через </a:t>
            </a:r>
            <a:r>
              <a:rPr lang="ru-RU" i="1" dirty="0" err="1"/>
              <a:t>Email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>
          <a:xfrm>
            <a:off x="6342229" y="2686336"/>
            <a:ext cx="4746065" cy="304832"/>
          </a:xfrm>
        </p:spPr>
        <p:txBody>
          <a:bodyPr/>
          <a:lstStyle/>
          <a:p>
            <a:pPr marL="342900" indent="-342900">
              <a:buFont typeface="+mj-lt"/>
              <a:buAutoNum type="arabicPeriod" startAt="3"/>
            </a:pPr>
            <a:r>
              <a:rPr lang="ru-RU" dirty="0"/>
              <a:t>После регистрации вам сразу откроется доступ в личный кабинет в разделе «Мои викторины». </a:t>
            </a:r>
            <a:r>
              <a:rPr lang="ru-RU" dirty="0" smtClean="0"/>
              <a:t>*</a:t>
            </a:r>
            <a:r>
              <a:rPr lang="ru-RU" sz="1200" i="1" dirty="0" smtClean="0"/>
              <a:t>Чтобы </a:t>
            </a:r>
            <a:r>
              <a:rPr lang="ru-RU" sz="1200" i="1" dirty="0"/>
              <a:t>приступить к созданию игры нажимаем кнопку «Создать викторину».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8"/>
          </p:nvPr>
        </p:nvSpPr>
        <p:spPr>
          <a:xfrm>
            <a:off x="6937433" y="6347153"/>
            <a:ext cx="2688836" cy="304832"/>
          </a:xfrm>
        </p:spPr>
        <p:txBody>
          <a:bodyPr/>
          <a:lstStyle/>
          <a:p>
            <a:pPr marL="342900" indent="-342900">
              <a:buFont typeface="+mj-lt"/>
              <a:buAutoNum type="arabicPeriod" startAt="4"/>
            </a:pPr>
            <a:r>
              <a:rPr lang="ru-RU" dirty="0"/>
              <a:t>Начинаем заполнение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39931" y="360924"/>
            <a:ext cx="10846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Для входа в личный кабинет необходимо войти на сайт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 </a:t>
            </a:r>
            <a:r>
              <a:rPr lang="ru-RU" sz="2400" b="1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https://myquiz.ru/</a:t>
            </a:r>
            <a:endParaRPr lang="ru-RU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35" y="1073362"/>
            <a:ext cx="354330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262" y="3726560"/>
            <a:ext cx="2133600" cy="1737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351" y="997162"/>
            <a:ext cx="34290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305" y="3817172"/>
            <a:ext cx="4747737" cy="242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693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image.pn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3655" b="43655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Заключение</a:t>
            </a:r>
            <a:r>
              <a:rPr dirty="0"/>
              <a:t> и </a:t>
            </a:r>
            <a:r>
              <a:rPr dirty="0" err="1"/>
              <a:t>рекомендации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учителей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t>Поддержка учеников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t>Фокус на индивидуальных потребностях каждого ученика.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t>Адаптация к изменениям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t>Учителя должны быть гибкими и открытыми к новым методам.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Развитие навыков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Постоянное обучение и обмен опытом с коллегами.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1328</TotalTime>
  <Words>361</Words>
  <Application>Microsoft Office PowerPoint</Application>
  <PresentationFormat>Широкоэкранный</PresentationFormat>
  <Paragraphs>61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Iner</vt:lpstr>
      <vt:lpstr>Inter</vt:lpstr>
      <vt:lpstr>Times New Roman</vt:lpstr>
      <vt:lpstr>Тема Office</vt:lpstr>
      <vt:lpstr>Развитие познавательного интереса учащихся на уроках информатики посредством решения онлайн викторин</vt:lpstr>
      <vt:lpstr>Три силы, которые заставляют детей учиться:</vt:lpstr>
      <vt:lpstr>Роль информатики в современном образовании</vt:lpstr>
      <vt:lpstr>Преимущества онлайн викторин в обучении</vt:lpstr>
      <vt:lpstr>Примеры популярных платформ для викторин</vt:lpstr>
      <vt:lpstr>Как правильно интегрировать викторины в урок</vt:lpstr>
      <vt:lpstr>Критерии оценки эффективности викторин</vt:lpstr>
      <vt:lpstr>Презентация PowerPoint</vt:lpstr>
      <vt:lpstr>Заключение и рекомендации для учителей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Госпожа Староста</dc:creator>
  <cp:lastModifiedBy>Элина</cp:lastModifiedBy>
  <cp:revision>38</cp:revision>
  <dcterms:created xsi:type="dcterms:W3CDTF">2025-04-10T12:39:56Z</dcterms:created>
  <dcterms:modified xsi:type="dcterms:W3CDTF">2025-12-16T18:01:13Z</dcterms:modified>
</cp:coreProperties>
</file>